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2" Type="http://schemas.openxmlformats.org/officeDocument/2006/relationships/slide" Target="slides/slide6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1" Type="http://schemas.openxmlformats.org/officeDocument/2006/relationships/slide" Target="slides/slide5.xml"/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3" Type="http://schemas.openxmlformats.org/officeDocument/2006/relationships/presProps" Target="presProps.xml"/><Relationship Id="rId2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[01]_-0-5_21_hbn_100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2571750"/>
          </a:xfrm>
          <a:prstGeom prst="rect">
            <a:avLst/>
          </a:prstGeom>
        </p:spPr>
      </p:pic>
      <p:pic>
        <p:nvPicPr>
          <p:cNvPr id="3" name="Picture 2" descr="[01]_-0-5_21_hbn_10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3429000" cy="2571750"/>
          </a:xfrm>
          <a:prstGeom prst="rect">
            <a:avLst/>
          </a:prstGeom>
        </p:spPr>
      </p:pic>
      <p:pic>
        <p:nvPicPr>
          <p:cNvPr id="4" name="Picture 3" descr="[02]_-0-5_21_hbn_bp_nbmos2_with_top_hbn_100x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429000" cy="2571750"/>
          </a:xfrm>
          <a:prstGeom prst="rect">
            <a:avLst/>
          </a:prstGeom>
        </p:spPr>
      </p:pic>
      <p:pic>
        <p:nvPicPr>
          <p:cNvPr id="5" name="Picture 4" descr="[02]_-0-5_21_hbn_bp_nbmos2_with_top_hbn_100x_dih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4290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[02]_-0-5_21_hbn_bp_nbmos2_with_top_hbn_10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2571750"/>
          </a:xfrm>
          <a:prstGeom prst="rect">
            <a:avLst/>
          </a:prstGeom>
        </p:spPr>
      </p:pic>
      <p:pic>
        <p:nvPicPr>
          <p:cNvPr id="3" name="Picture 2" descr="[03]_-0-5_21_hbn_bp_nbmos2_with_top_hbn_100x_pmm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3429000" cy="2571750"/>
          </a:xfrm>
          <a:prstGeom prst="rect">
            <a:avLst/>
          </a:prstGeom>
        </p:spPr>
      </p:pic>
      <p:pic>
        <p:nvPicPr>
          <p:cNvPr id="4" name="Picture 3" descr="[03]_-0-5_21_hbn_bp_nbmos2_with_top_hbn_10x_pmm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429000" cy="2571750"/>
          </a:xfrm>
          <a:prstGeom prst="rect">
            <a:avLst/>
          </a:prstGeom>
        </p:spPr>
      </p:pic>
      <p:pic>
        <p:nvPicPr>
          <p:cNvPr id="5" name="Picture 4" descr="[04]_-0-5_21_pattern_100x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4290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[04]_-0-5_21_pattern_10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2571750"/>
          </a:xfrm>
          <a:prstGeom prst="rect">
            <a:avLst/>
          </a:prstGeom>
        </p:spPr>
      </p:pic>
      <p:pic>
        <p:nvPicPr>
          <p:cNvPr id="3" name="Picture 2" descr="[05]_-0-5_21_liftoff_100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3429000" cy="2571750"/>
          </a:xfrm>
          <a:prstGeom prst="rect">
            <a:avLst/>
          </a:prstGeom>
        </p:spPr>
      </p:pic>
      <p:pic>
        <p:nvPicPr>
          <p:cNvPr id="4" name="Picture 3" descr="[05]_-0-5_21_liftoff_100x_annotat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429000" cy="2571750"/>
          </a:xfrm>
          <a:prstGeom prst="rect">
            <a:avLst/>
          </a:prstGeom>
        </p:spPr>
      </p:pic>
      <p:pic>
        <p:nvPicPr>
          <p:cNvPr id="5" name="Picture 4" descr="[05]_-0-5_21_liftoff_10x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4290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es2t#1@Vds_0_-1V_R1S_L1D_299K_python_linear-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2571750"/>
          </a:xfrm>
          <a:prstGeom prst="rect">
            <a:avLst/>
          </a:prstGeom>
        </p:spPr>
      </p:pic>
      <p:pic>
        <p:nvPicPr>
          <p:cNvPr id="3" name="Picture 2" descr="vds-id#1@_vds_1_-1_vgs_-10_-80V_298K_vac01_python_abs-logY-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3429000" cy="2571750"/>
          </a:xfrm>
          <a:prstGeom prst="rect">
            <a:avLst/>
          </a:prstGeom>
        </p:spPr>
      </p:pic>
      <p:pic>
        <p:nvPicPr>
          <p:cNvPr id="4" name="Picture 3" descr="vds-id#1@_vds_1_-1_vgs_-10_-80V_298K_vac01_python_linear-pl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429000" cy="2571750"/>
          </a:xfrm>
          <a:prstGeom prst="rect">
            <a:avLst/>
          </a:prstGeom>
        </p:spPr>
      </p:pic>
      <p:pic>
        <p:nvPicPr>
          <p:cNvPr id="5" name="Picture 4" descr="vds-id#1@_vds_1_-1_vgs_-10_-80V_298K_vac01_python_norm-linear-pl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4290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vgs-id#1@_-1V_vgs_20_-80V_L2S_L1D_298K_vac01_python_linear-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2571750"/>
          </a:xfrm>
          <a:prstGeom prst="rect">
            <a:avLst/>
          </a:prstGeom>
        </p:spPr>
      </p:pic>
      <p:pic>
        <p:nvPicPr>
          <p:cNvPr id="3" name="Picture 2" descr="vgs-id#1@_-1V_vgs_20_-80V_L2S_L1D_298K_vac01_python_logY-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3429000" cy="2571750"/>
          </a:xfrm>
          <a:prstGeom prst="rect">
            <a:avLst/>
          </a:prstGeom>
        </p:spPr>
      </p:pic>
      <p:pic>
        <p:nvPicPr>
          <p:cNvPr id="4" name="Picture 3" descr="vgs-id#1@_-1V_vgs_20_-80V_L2S_L1D_298K_vac01_python_norm-linear-pl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429000" cy="2571750"/>
          </a:xfrm>
          <a:prstGeom prst="rect">
            <a:avLst/>
          </a:prstGeom>
        </p:spPr>
      </p:pic>
      <p:pic>
        <p:nvPicPr>
          <p:cNvPr id="5" name="Picture 4" descr="vgs-id#2@_-500mV_vgs_20_-80V_L2S_L1D_298K_vac01_python_linear-pl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4290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vgs-id#2@_-500mV_vgs_20_-80V_L2S_L1D_298K_vac01_python_logY-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2571750"/>
          </a:xfrm>
          <a:prstGeom prst="rect">
            <a:avLst/>
          </a:prstGeom>
        </p:spPr>
      </p:pic>
      <p:pic>
        <p:nvPicPr>
          <p:cNvPr id="3" name="Picture 2" descr="vgs-id#2@_-500mV_vgs_20_-80V_L2S_L1D_298K_vac01_python_norm-linear-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3429000" cy="2571750"/>
          </a:xfrm>
          <a:prstGeom prst="rect">
            <a:avLst/>
          </a:prstGeom>
        </p:spPr>
      </p:pic>
      <p:pic>
        <p:nvPicPr>
          <p:cNvPr id="4" name="Picture 3" descr="vgs-id#3@_-100mV_vgs_20_-80V_L2S_L1D_298K_vac01_python_linear-pl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429000" cy="2571750"/>
          </a:xfrm>
          <a:prstGeom prst="rect">
            <a:avLst/>
          </a:prstGeom>
        </p:spPr>
      </p:pic>
      <p:pic>
        <p:nvPicPr>
          <p:cNvPr id="5" name="Picture 4" descr="vgs-id#3@_-100mV_vgs_20_-80V_L2S_L1D_298K_vac01_python_logY-pl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4290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vgs-id#3@_-100mV_vgs_20_-80V_L2S_L1D_298K_vac01_python_norm-linear-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2571750"/>
          </a:xfrm>
          <a:prstGeom prst="rect">
            <a:avLst/>
          </a:prstGeom>
        </p:spPr>
      </p:pic>
      <p:pic>
        <p:nvPicPr>
          <p:cNvPr id="3" name="Picture 2" descr="vgs-id#4@_-2V_vgs_20_-80V_L2S_L1D_298K_vac01_python_linear-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3429000" cy="2571750"/>
          </a:xfrm>
          <a:prstGeom prst="rect">
            <a:avLst/>
          </a:prstGeom>
        </p:spPr>
      </p:pic>
      <p:pic>
        <p:nvPicPr>
          <p:cNvPr id="4" name="Picture 3" descr="vgs-id#4@_-2V_vgs_20_-80V_L2S_L1D_298K_vac01_python_logY-pl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429000" cy="2571750"/>
          </a:xfrm>
          <a:prstGeom prst="rect">
            <a:avLst/>
          </a:prstGeom>
        </p:spPr>
      </p:pic>
      <p:pic>
        <p:nvPicPr>
          <p:cNvPr id="5" name="Picture 4" descr="vgs-id#4@_-2V_vgs_20_-80V_L2S_L1D_298K_vac01_python_norm-linear-pl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429000" cy="2571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